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B3C94-05C9-4EC2-997F-1EE744AB9859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735F68-D7A1-4183-9E38-3CFA1268C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59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35F68-D7A1-4183-9E38-3CFA1268C5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40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35F68-D7A1-4183-9E38-3CFA1268C5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53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82119-C80F-331D-19A0-8DC04C0E8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F8468A-9E91-2B2E-946B-E183B658B0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C905B-858C-B5F9-8A22-54953E955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C766E-B3C7-DCA0-02A1-1DD91C37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A9B63-FDA2-CCB8-512D-319F77CB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52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21C13-98B2-9867-C840-AA6A28B9C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5198C4-0E02-A528-F97E-31FA03334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1B781-7BAE-461E-5D72-0742CA065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D32E5-8456-619C-4A7C-6B6D0691D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5B5A8-FA55-73CA-76AB-D045D3FC2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60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908FD7-7BD8-9B83-B40B-08B24BAD1A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C814EB-147F-1450-1ABF-E904AD73E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816D4-D0C5-1B52-F798-C72944459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DFBD6-2BCD-AA1D-416E-2AF17990E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E0F0C-D947-15DC-DDFD-7C7EE4211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19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66A6B-AD61-04F9-2086-F3B98F945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BD5F2-F842-4C16-51B8-11C7A4ED2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7CF68-B36F-A713-C92B-F929C5658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0EAE7-85AD-6F3C-9C64-8848E047C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CB85-A1E6-F2E9-EADF-E1BF20B77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5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78117-405E-0144-DCEB-EF6A2D59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C39BE6-32E3-C1D9-E97C-1F97E2E77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B0343-8450-9798-393A-C369A769A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92A18-E8A2-93A7-1677-8A960F6A7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4A2D0-6E6A-5044-F371-19523E350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82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AA961-2091-74DF-A068-4EB6AE0CD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206DC-8633-CDD2-EBDC-73BE81FD7B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A059E-94C2-82AB-BDF5-4DFD86E2A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86606F-3773-F600-BF69-57001842F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5E0A8-9BC4-1BB5-4A55-4B021E28E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CFFFB-A58D-CF9C-605F-08C0AE268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023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13FC3-945E-B690-0350-124151E06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229AC-4D24-04AA-F95C-0A0DD6569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5D70E1-71AF-E5EA-D7D1-6BC8AF4B6F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C61C7-7108-6B19-2EE8-9824D2640B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61AE05-216C-506C-4E0D-196B9C3DDF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D25E29-6932-C407-BBFD-38E14EE1F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F85968-4F05-215A-2F24-75377BF58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20D136-55A0-1DB9-E212-26F69AABA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89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D3582-D527-E8FC-551C-0FED227D5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CAA335-AE59-E3FC-8CBF-3F140D23F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E16A1-834C-2CC7-1C25-B054BD759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11B8B7-FAEF-0431-B45B-2BA2CEE49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24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7AC892-4A22-2AC8-C7BF-40E7FB9D7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97203-181D-5391-3460-14B44E19A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16EE2-219F-909F-E2BC-C3428F5FB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744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55D6C-F7C6-DB2E-D929-3C3DF116B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06661-85A1-4100-927D-9FBDA8902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9FD85-2682-0FE6-31B7-9DDEBA236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3D020-4D33-C635-84B6-8971CFCA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396925-60B0-5B1E-E5FB-42541395F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4555C-351D-A650-726D-AD4793720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32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ABD17-85D9-4863-18C9-765F36886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3FE827-9925-9406-0367-802DE13F17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778D19-DB62-C3B5-DA1D-7CA8726D9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FEE06B-DE3D-AEBA-4ED9-244530605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5DD57E-FE11-F0D3-7F4B-4B615A8E5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BB881B-F08E-17C3-AFFA-367555F95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480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A8CE4B-052D-DD7D-3096-45663C3A6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729F9-EA13-9F7F-6DD0-0B96BA67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EBE34-9417-33E7-46A6-4D7BB20325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1924B3-9CA8-4E92-B3F6-887DD45E46AE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D1FFC-400F-C2BC-71EA-8F63CA2958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23A4F-5F98-A313-46FE-829737918B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44FED8-18FB-498D-A35B-EB6252EB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23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10CF7-0740-F43B-67A0-9250956B42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5D152F-C4DF-A001-03D6-9F57534ACB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517D921A-A2DD-0B27-0891-809B9E40B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30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134D5-BD65-C13A-B7B0-5EFA8FA89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5EB40FEF-6045-A195-A944-7E06450CD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353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F7B96-4DA6-C587-815E-3F42682B8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4992BB4-7404-BD76-D5F0-E49367428B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11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4351E4-0FE7-B1D6-AFAB-1C7AE3085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n a white sheet&#10;&#10;AI-generated content may be incorrect.">
            <a:extLst>
              <a:ext uri="{FF2B5EF4-FFF2-40B4-BE49-F238E27FC236}">
                <a16:creationId xmlns:a16="http://schemas.microsoft.com/office/drawing/2014/main" id="{2E73D1C9-288F-3156-7D6D-2EF04496B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923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D1459-880C-1A03-72A9-DCE9C48CD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cartoon character&#10;&#10;AI-generated content may be incorrect.">
            <a:extLst>
              <a:ext uri="{FF2B5EF4-FFF2-40B4-BE49-F238E27FC236}">
                <a16:creationId xmlns:a16="http://schemas.microsoft.com/office/drawing/2014/main" id="{913BBC90-B7AB-8FBC-6DE1-9F1647543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66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9345A-4702-8601-1DF6-34255896E7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with text and a picture of a cube&#10;&#10;AI-generated content may be incorrect.">
            <a:extLst>
              <a:ext uri="{FF2B5EF4-FFF2-40B4-BE49-F238E27FC236}">
                <a16:creationId xmlns:a16="http://schemas.microsoft.com/office/drawing/2014/main" id="{1BBCECC8-B9CB-E0EE-1D9D-263B13844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07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4C4EE5E-B9CF-9325-85D3-FA7027609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99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E7521-2B52-1C1C-99C7-A554CE9B8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ith a tissue in her mouth&#10;&#10;AI-generated content may be incorrect.">
            <a:extLst>
              <a:ext uri="{FF2B5EF4-FFF2-40B4-BE49-F238E27FC236}">
                <a16:creationId xmlns:a16="http://schemas.microsoft.com/office/drawing/2014/main" id="{654ACBB1-8A87-6B79-9DBB-CA9C493AC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24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8F45-312B-319D-95AB-D3E318DD1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artoon child with a mask&#10;&#10;AI-generated content may be incorrect.">
            <a:extLst>
              <a:ext uri="{FF2B5EF4-FFF2-40B4-BE49-F238E27FC236}">
                <a16:creationId xmlns:a16="http://schemas.microsoft.com/office/drawing/2014/main" id="{53E041B0-975E-9568-7197-8B5480871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41820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23D2F-A2D0-A430-8421-BCE3CB791F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1DC3-F478-2C91-1D5A-2A553CE32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artoon bear wearing a mask&#10;&#10;AI-generated content may be incorrect.">
            <a:extLst>
              <a:ext uri="{FF2B5EF4-FFF2-40B4-BE49-F238E27FC236}">
                <a16:creationId xmlns:a16="http://schemas.microsoft.com/office/drawing/2014/main" id="{1BB54D5B-0B94-CBD2-88BA-AB45E7446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49210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C4CB4-413D-E9B7-ED1D-CA108F02C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6C2C1-1F7D-9EA0-B692-4617907F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45F063F-DA83-A5E4-0574-39E4E1D83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86896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EEBE706-A503-67CF-DF2D-A958638B4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27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08959-8DB7-330F-3F37-5D6F8BA2B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bear with a yellow circle and text&#10;&#10;AI-generated content may be incorrect.">
            <a:extLst>
              <a:ext uri="{FF2B5EF4-FFF2-40B4-BE49-F238E27FC236}">
                <a16:creationId xmlns:a16="http://schemas.microsoft.com/office/drawing/2014/main" id="{97A7DEBF-6905-C111-6A57-F935A56B91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396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C598A-73A8-0A93-CBA3-E2C61C8AF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5FD25CE-9F62-F97C-29CB-34E925EB9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920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942367-EEAC-B22D-B265-59EE5A10B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0440A3A3-E3E1-C1DF-AFB5-8122D7FD1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71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99B5C-078D-B0E4-1EAB-2D69AFB9E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F2D793C9-50B7-B05A-5898-44E3A7D47F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185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</Words>
  <Application>Microsoft Office PowerPoint</Application>
  <PresentationFormat>Widescreen</PresentationFormat>
  <Paragraphs>2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ภูริณัฐ สอนทิม</dc:creator>
  <cp:lastModifiedBy>ภูริณัฐ สอนทิม</cp:lastModifiedBy>
  <cp:revision>1</cp:revision>
  <dcterms:created xsi:type="dcterms:W3CDTF">2025-02-12T18:38:00Z</dcterms:created>
  <dcterms:modified xsi:type="dcterms:W3CDTF">2025-02-12T18:41:51Z</dcterms:modified>
</cp:coreProperties>
</file>

<file path=docProps/thumbnail.jpeg>
</file>